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73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4" r:id="rId21"/>
    <p:sldId id="275" r:id="rId22"/>
    <p:sldId id="276" r:id="rId23"/>
    <p:sldId id="277" r:id="rId24"/>
    <p:sldId id="283" r:id="rId25"/>
    <p:sldId id="284" r:id="rId26"/>
    <p:sldId id="278" r:id="rId27"/>
    <p:sldId id="279" r:id="rId28"/>
    <p:sldId id="280" r:id="rId29"/>
    <p:sldId id="281" r:id="rId30"/>
    <p:sldId id="282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80F41-0AF9-4C92-ADE9-EA58E2661C54}" type="datetimeFigureOut">
              <a:rPr lang="en-US" smtClean="0"/>
              <a:t>10/29/2015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26A9D-154A-4BE0-8524-ADF67CB609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575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80F41-0AF9-4C92-ADE9-EA58E2661C54}" type="datetimeFigureOut">
              <a:rPr lang="en-US" smtClean="0"/>
              <a:t>10/29/2015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26A9D-154A-4BE0-8524-ADF67CB609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473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80F41-0AF9-4C92-ADE9-EA58E2661C54}" type="datetimeFigureOut">
              <a:rPr lang="en-US" smtClean="0"/>
              <a:t>10/29/2015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26A9D-154A-4BE0-8524-ADF67CB609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481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80F41-0AF9-4C92-ADE9-EA58E2661C54}" type="datetimeFigureOut">
              <a:rPr lang="en-US" smtClean="0"/>
              <a:t>10/29/2015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26A9D-154A-4BE0-8524-ADF67CB609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18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80F41-0AF9-4C92-ADE9-EA58E2661C54}" type="datetimeFigureOut">
              <a:rPr lang="en-US" smtClean="0"/>
              <a:t>10/29/2015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26A9D-154A-4BE0-8524-ADF67CB609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984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80F41-0AF9-4C92-ADE9-EA58E2661C54}" type="datetimeFigureOut">
              <a:rPr lang="en-US" smtClean="0"/>
              <a:t>10/29/2015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26A9D-154A-4BE0-8524-ADF67CB609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111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80F41-0AF9-4C92-ADE9-EA58E2661C54}" type="datetimeFigureOut">
              <a:rPr lang="en-US" smtClean="0"/>
              <a:t>10/29/2015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26A9D-154A-4BE0-8524-ADF67CB609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902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80F41-0AF9-4C92-ADE9-EA58E2661C54}" type="datetimeFigureOut">
              <a:rPr lang="en-US" smtClean="0"/>
              <a:t>10/29/2015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26A9D-154A-4BE0-8524-ADF67CB609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674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80F41-0AF9-4C92-ADE9-EA58E2661C54}" type="datetimeFigureOut">
              <a:rPr lang="en-US" smtClean="0"/>
              <a:t>10/29/2015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26A9D-154A-4BE0-8524-ADF67CB609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017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80F41-0AF9-4C92-ADE9-EA58E2661C54}" type="datetimeFigureOut">
              <a:rPr lang="en-US" smtClean="0"/>
              <a:t>10/29/2015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26A9D-154A-4BE0-8524-ADF67CB609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809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80F41-0AF9-4C92-ADE9-EA58E2661C54}" type="datetimeFigureOut">
              <a:rPr lang="en-US" smtClean="0"/>
              <a:t>10/29/2015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26A9D-154A-4BE0-8524-ADF67CB609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18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F80F41-0AF9-4C92-ADE9-EA58E2661C54}" type="datetimeFigureOut">
              <a:rPr lang="en-US" smtClean="0"/>
              <a:t>10/29/2015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526A9D-154A-4BE0-8524-ADF67CB609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146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Mansion exterior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Garrett Jacobs Mansion 1872-2015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7847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F:\6.9.15\Garret Jacobs Mansio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2318" y="0"/>
            <a:ext cx="529936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9386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Mansion in 1970s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676400"/>
            <a:ext cx="50292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91456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Garrett Jacobs 1970s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828800"/>
            <a:ext cx="4389120" cy="4389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84292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Foyer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119" y="1600200"/>
            <a:ext cx="6051761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68372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Foyer spiral stairwell with Tiffany dome</a:t>
            </a: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197" y="1524000"/>
            <a:ext cx="4235694" cy="5303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72881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Library unfurnished</a:t>
            </a:r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598" y="1219200"/>
            <a:ext cx="7319779" cy="5212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50831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Foyer Unfurnished</a:t>
            </a:r>
            <a:endParaRPr 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799" y="1447800"/>
            <a:ext cx="7448196" cy="5303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82001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Mansion and carriage</a:t>
            </a:r>
            <a:endParaRPr 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485" y="1600200"/>
            <a:ext cx="3143029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81439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Heritage Room fireplace &amp; mantle</a:t>
            </a:r>
            <a:endParaRPr lang="en-US" dirty="0"/>
          </a:p>
        </p:txBody>
      </p:sp>
      <p:pic>
        <p:nvPicPr>
          <p:cNvPr id="819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219200"/>
            <a:ext cx="3686465" cy="5577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85129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Library c. 1908</a:t>
            </a:r>
            <a:endParaRPr lang="en-US" dirty="0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450" y="1600200"/>
            <a:ext cx="7001099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69494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Ballroom c. 1908</a:t>
            </a:r>
            <a:endParaRPr lang="en-US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90" y="1600200"/>
            <a:ext cx="7559019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69411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Caen Stone Hall c. 1908</a:t>
            </a:r>
            <a:endParaRPr lang="en-US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192" y="1600200"/>
            <a:ext cx="6643615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4009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Entry doors</a:t>
            </a:r>
            <a:endParaRPr lang="en-US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205" y="1600200"/>
            <a:ext cx="2985589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70180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Drawing Room c. 1886</a:t>
            </a:r>
            <a:endParaRPr lang="en-US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4157" y="1600200"/>
            <a:ext cx="6535686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76821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Drawing Room c. 1908</a:t>
            </a:r>
            <a:endParaRPr lang="en-US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897" y="1600200"/>
            <a:ext cx="6434206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53610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Foyer, Standard Bearers</a:t>
            </a:r>
            <a:endParaRPr lang="en-US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130" y="1600200"/>
            <a:ext cx="2793739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76906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Aftermath of 1904 Fire</a:t>
            </a:r>
            <a:endParaRPr lang="en-US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143000"/>
            <a:ext cx="7370616" cy="5212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17862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Early Robert Garrett Image</a:t>
            </a:r>
            <a:endParaRPr lang="en-US" dirty="0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7973" y="1600200"/>
            <a:ext cx="300805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238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Early Robert and Mary Garrett</a:t>
            </a:r>
            <a:endParaRPr lang="en-US" dirty="0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676400"/>
            <a:ext cx="4663440" cy="4663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09678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Mary Elizabeth Jacobs</a:t>
            </a:r>
            <a:endParaRPr lang="en-US" dirty="0"/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676400"/>
            <a:ext cx="4937760" cy="4937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9282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John Work Garrett Home Mt Vernon Place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447800"/>
            <a:ext cx="7348441" cy="9509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15234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Mt. Vernon Place c 1906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524000"/>
            <a:ext cx="7277581" cy="9418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39944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194" name="Picture 2" descr="F:\pvf_jacobs_mary_eli#1D2A3E4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6623" y="0"/>
            <a:ext cx="549075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40060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218" name="Picture 2" descr="F:\192600101-5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763"/>
            <a:ext cx="9144000" cy="6172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07734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Mt. Royal Station Opening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 descr="F:\3-09-2015\Mt. Royal Station\P1.16.8.5-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524000"/>
            <a:ext cx="6639690" cy="5212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7777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John Work Garrett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 descr="F:\3-09-2015\P1.6.2.4.3.4-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5284" y="1573530"/>
            <a:ext cx="2313432" cy="3710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15761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Robert Garrett B&amp;O President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122" name="Picture 2" descr="F:\3-09-2015\P1.6.2.4.3.5-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7698" y="1452372"/>
            <a:ext cx="3308604" cy="3953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13376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Young Robert Garrett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146" name="Picture 2" descr="F:\Scans from Robert Garrett &amp; Sons Book_Page_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676400"/>
            <a:ext cx="529915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5237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T. Harrison Garrett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170" name="Picture 2" descr="F:\Scans from Robert Garrett &amp; Sons Book_Page_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447800"/>
            <a:ext cx="529915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94341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109</Words>
  <Application>Microsoft Office PowerPoint</Application>
  <PresentationFormat>On-screen Show (4:3)</PresentationFormat>
  <Paragraphs>28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Mansion exterior</vt:lpstr>
      <vt:lpstr>PowerPoint Presentation</vt:lpstr>
      <vt:lpstr>Mansion in 1970s</vt:lpstr>
      <vt:lpstr>Garrett Jacobs 1970s</vt:lpstr>
      <vt:lpstr>Foyer</vt:lpstr>
      <vt:lpstr>Foyer spiral stairwell with Tiffany dome</vt:lpstr>
      <vt:lpstr>Library unfurnished</vt:lpstr>
      <vt:lpstr>Foyer Unfurnished</vt:lpstr>
      <vt:lpstr>Mansion and carriage</vt:lpstr>
      <vt:lpstr>Heritage Room fireplace &amp; mantle</vt:lpstr>
      <vt:lpstr>Library c. 1908</vt:lpstr>
      <vt:lpstr>Ballroom c. 1908</vt:lpstr>
      <vt:lpstr>Caen Stone Hall c. 1908</vt:lpstr>
      <vt:lpstr>Entry doors</vt:lpstr>
      <vt:lpstr>Drawing Room c. 1886</vt:lpstr>
      <vt:lpstr>Drawing Room c. 1908</vt:lpstr>
      <vt:lpstr>Foyer, Standard Bearers</vt:lpstr>
      <vt:lpstr>Aftermath of 1904 Fire</vt:lpstr>
      <vt:lpstr>Early Robert Garrett Image</vt:lpstr>
      <vt:lpstr>Early Robert and Mary Garrett</vt:lpstr>
      <vt:lpstr>Mary Elizabeth Jacobs</vt:lpstr>
      <vt:lpstr>John Work Garrett Home Mt Vernon Place</vt:lpstr>
      <vt:lpstr>Mt. Vernon Place c 1906</vt:lpstr>
      <vt:lpstr>PowerPoint Presentation</vt:lpstr>
      <vt:lpstr>PowerPoint Presentation</vt:lpstr>
      <vt:lpstr>Mt. Royal Station Opening </vt:lpstr>
      <vt:lpstr>John Work Garrett</vt:lpstr>
      <vt:lpstr>Robert Garrett B&amp;O President</vt:lpstr>
      <vt:lpstr>Young Robert Garrett</vt:lpstr>
      <vt:lpstr>T. Harrison Garrett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APC User</dc:creator>
  <cp:lastModifiedBy>APC User</cp:lastModifiedBy>
  <cp:revision>23</cp:revision>
  <dcterms:created xsi:type="dcterms:W3CDTF">2015-10-28T23:29:57Z</dcterms:created>
  <dcterms:modified xsi:type="dcterms:W3CDTF">2015-10-29T12:43:00Z</dcterms:modified>
</cp:coreProperties>
</file>